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slideMasters/slideMaster3.xml" ContentType="application/vnd.openxmlformats-officedocument.presentationml.slide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Default Extension="mp4" ContentType="video/unknown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10" r:id="rId37"/>
    <p:sldMasterId id="2147483711" r:id="rId39"/>
    <p:sldMasterId id="2147483712" r:id="rId41"/>
  </p:sldMasterIdLst>
  <p:sldIdLst>
    <p:sldId id="331" r:id="rId43"/>
    <p:sldId id="332" r:id="rId44"/>
    <p:sldId id="337" r:id="rId45"/>
    <p:sldId id="333" r:id="rId46"/>
    <p:sldId id="336" r:id="rId47"/>
    <p:sldId id="334" r:id="rId48"/>
    <p:sldId id="335" r:id="rId4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1" snapToObjects="1">
      <p:cViewPr varScale="1">
        <p:scale>
          <a:sx n="91" d="100"/>
          <a:sy n="91" d="100"/>
        </p:scale>
        <p:origin x="80" y="152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37" Type="http://schemas.openxmlformats.org/officeDocument/2006/relationships/slideMaster" Target="slideMasters/slideMaster1.xml"></Relationship><Relationship Id="rId38" Type="http://schemas.openxmlformats.org/officeDocument/2006/relationships/theme" Target="theme/theme1.xml"></Relationship><Relationship Id="rId39" Type="http://schemas.openxmlformats.org/officeDocument/2006/relationships/slideMaster" Target="slideMasters/slideMaster2.xml"></Relationship><Relationship Id="rId41" Type="http://schemas.openxmlformats.org/officeDocument/2006/relationships/slideMaster" Target="slideMasters/slideMaster3.xml"></Relationship><Relationship Id="rId43" Type="http://schemas.openxmlformats.org/officeDocument/2006/relationships/slide" Target="slides/slide1.xml"></Relationship><Relationship Id="rId44" Type="http://schemas.openxmlformats.org/officeDocument/2006/relationships/slide" Target="slides/slide2.xml"></Relationship><Relationship Id="rId45" Type="http://schemas.openxmlformats.org/officeDocument/2006/relationships/slide" Target="slides/slide3.xml"></Relationship><Relationship Id="rId46" Type="http://schemas.openxmlformats.org/officeDocument/2006/relationships/slide" Target="slides/slide4.xml"></Relationship><Relationship Id="rId47" Type="http://schemas.openxmlformats.org/officeDocument/2006/relationships/slide" Target="slides/slide5.xml"></Relationship><Relationship Id="rId48" Type="http://schemas.openxmlformats.org/officeDocument/2006/relationships/slide" Target="slides/slide6.xml"></Relationship><Relationship Id="rId49" Type="http://schemas.openxmlformats.org/officeDocument/2006/relationships/slide" Target="slides/slide7.xml"></Relationship><Relationship Id="rId50" Type="http://schemas.openxmlformats.org/officeDocument/2006/relationships/viewProps" Target="viewProps.xml"></Relationship><Relationship Id="rId51" Type="http://schemas.openxmlformats.org/officeDocument/2006/relationships/presProps" Target="presProps.xml"></Relationship></Relationships>
</file>

<file path=ppt/media/fImage10153393678467.png>
</file>

<file path=ppt/media/fImage106925637041.png>
</file>

<file path=ppt/media/fImage9015213696334.png>
</file>

<file path=ppt/media/media13448477.mp4>
</file>

<file path=ppt/media/media22002226.mp4>
</file>

<file path=ppt/media/media3117850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1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2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6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7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8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29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1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35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3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400" b="1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fld id="{AABCD59D-0A61-43AF-A693-988282B196D9}" type="slidenum">
              <a:rPr lang="ko-KR" altLang="en-US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6540" cy="23901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6540" cy="1657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140" cy="285496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140" cy="150241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010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010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045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045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4740" cy="487616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4740" cy="4876165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1440" cy="58146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6840" cy="58146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ctrTitle"/>
          </p:nvPr>
        </p:nvSpPr>
        <p:spPr>
          <a:xfrm rot="0">
            <a:off x="1524000" y="1122680"/>
            <a:ext cx="9146540" cy="23901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subTitle"/>
          </p:nvPr>
        </p:nvSpPr>
        <p:spPr>
          <a:xfrm rot="0">
            <a:off x="1524000" y="3602355"/>
            <a:ext cx="9146540" cy="16579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클릭하여 마스터 부제목 스타일 편집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1850" y="1710055"/>
            <a:ext cx="10518140" cy="285496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1850" y="4589780"/>
            <a:ext cx="10518140" cy="150241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838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6172200" y="1825625"/>
            <a:ext cx="5184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40105" y="1681480"/>
            <a:ext cx="5160010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4" name="Rect 0"/>
          <p:cNvSpPr txBox="1">
            <a:spLocks/>
          </p:cNvSpPr>
          <p:nvPr>
            <p:ph type="obj"/>
          </p:nvPr>
        </p:nvSpPr>
        <p:spPr>
          <a:xfrm rot="0">
            <a:off x="840105" y="2505075"/>
            <a:ext cx="5160010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5" name="Rect 0"/>
          <p:cNvSpPr txBox="1">
            <a:spLocks/>
          </p:cNvSpPr>
          <p:nvPr>
            <p:ph type="body"/>
          </p:nvPr>
        </p:nvSpPr>
        <p:spPr>
          <a:xfrm rot="0">
            <a:off x="6172200" y="1681480"/>
            <a:ext cx="5186045" cy="826135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6" name="Rect 0"/>
          <p:cNvSpPr txBox="1">
            <a:spLocks/>
          </p:cNvSpPr>
          <p:nvPr>
            <p:ph type="obj"/>
          </p:nvPr>
        </p:nvSpPr>
        <p:spPr>
          <a:xfrm rot="0">
            <a:off x="6172200" y="2505075"/>
            <a:ext cx="5186045" cy="3687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7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8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4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5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3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4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obj"/>
          </p:nvPr>
        </p:nvSpPr>
        <p:spPr>
          <a:xfrm rot="0">
            <a:off x="5183505" y="987425"/>
            <a:ext cx="6174740" cy="487616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40105" y="457200"/>
            <a:ext cx="3934460" cy="1602740"/>
          </a:xfrm>
          <a:prstGeom prst="rect"/>
        </p:spPr>
        <p:txBody>
          <a:bodyPr wrap="square" lIns="91440" tIns="45720" rIns="91440" bIns="45720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pic"/>
          </p:nvPr>
        </p:nvSpPr>
        <p:spPr>
          <a:xfrm rot="0">
            <a:off x="5183505" y="987425"/>
            <a:ext cx="6174740" cy="4876165"/>
          </a:xfrm>
          <a:prstGeom prst="rect"/>
        </p:spPr>
      </p:sp>
      <p:sp>
        <p:nvSpPr>
          <p:cNvPr id="4" name="Rect 0"/>
          <p:cNvSpPr txBox="1">
            <a:spLocks/>
          </p:cNvSpPr>
          <p:nvPr>
            <p:ph type="body"/>
          </p:nvPr>
        </p:nvSpPr>
        <p:spPr>
          <a:xfrm rot="0">
            <a:off x="840105" y="2057400"/>
            <a:ext cx="3934460" cy="381444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</p:txBody>
      </p:sp>
      <p:sp>
        <p:nvSpPr>
          <p:cNvPr id="5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6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7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 orient="vert"/>
          </p:nvPr>
        </p:nvSpPr>
        <p:spPr>
          <a:xfrm rot="0">
            <a:off x="8724900" y="365125"/>
            <a:ext cx="2631440" cy="5814695"/>
          </a:xfrm>
          <a:prstGeom prst="rect"/>
        </p:spPr>
        <p:txBody>
          <a:bodyPr wrap="square" lIns="91440" tIns="45720" rIns="91440" bIns="45720" vert="eaVert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 orient="vert"/>
          </p:nvPr>
        </p:nvSpPr>
        <p:spPr>
          <a:xfrm rot="0">
            <a:off x="838200" y="365125"/>
            <a:ext cx="7736840" cy="5814695"/>
          </a:xfrm>
          <a:prstGeom prst="rect"/>
        </p:spPr>
        <p:txBody>
          <a:bodyPr wrap="square" lIns="91440" tIns="45720" rIns="91440" bIns="45720" vert="eaVert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4.xml"></Relationship><Relationship Id="rId2" Type="http://schemas.openxmlformats.org/officeDocument/2006/relationships/slideLayout" Target="../slideLayouts/slideLayout15.xml"></Relationship><Relationship Id="rId3" Type="http://schemas.openxmlformats.org/officeDocument/2006/relationships/slideLayout" Target="../slideLayouts/slideLayout16.xml"></Relationship><Relationship Id="rId4" Type="http://schemas.openxmlformats.org/officeDocument/2006/relationships/slideLayout" Target="../slideLayouts/slideLayout17.xml"></Relationship><Relationship Id="rId5" Type="http://schemas.openxmlformats.org/officeDocument/2006/relationships/slideLayout" Target="../slideLayouts/slideLayout18.xml"></Relationship><Relationship Id="rId6" Type="http://schemas.openxmlformats.org/officeDocument/2006/relationships/slideLayout" Target="../slideLayouts/slideLayout19.xml"></Relationship><Relationship Id="rId7" Type="http://schemas.openxmlformats.org/officeDocument/2006/relationships/slideLayout" Target="../slideLayouts/slideLayout20.xml"></Relationship><Relationship Id="rId8" Type="http://schemas.openxmlformats.org/officeDocument/2006/relationships/slideLayout" Target="../slideLayouts/slideLayout21.xml"></Relationship><Relationship Id="rId9" Type="http://schemas.openxmlformats.org/officeDocument/2006/relationships/slideLayout" Target="../slideLayouts/slideLayout22.xml"></Relationship><Relationship Id="rId10" Type="http://schemas.openxmlformats.org/officeDocument/2006/relationships/slideLayout" Target="../slideLayouts/slideLayout23.xml"></Relationship><Relationship Id="rId11" Type="http://schemas.openxmlformats.org/officeDocument/2006/relationships/slideLayout" Target="../slideLayouts/slideLayout24.xml"></Relationship><Relationship Id="rId12" Type="http://schemas.openxmlformats.org/officeDocument/2006/relationships/theme" Target="../theme/theme2.xml"></Relationship></Relationships>
</file>

<file path=ppt/slideMasters/_rels/slideMaster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5.xml"></Relationship><Relationship Id="rId2" Type="http://schemas.openxmlformats.org/officeDocument/2006/relationships/slideLayout" Target="../slideLayouts/slideLayout26.xml"></Relationship><Relationship Id="rId3" Type="http://schemas.openxmlformats.org/officeDocument/2006/relationships/slideLayout" Target="../slideLayouts/slideLayout27.xml"></Relationship><Relationship Id="rId4" Type="http://schemas.openxmlformats.org/officeDocument/2006/relationships/slideLayout" Target="../slideLayouts/slideLayout28.xml"></Relationship><Relationship Id="rId5" Type="http://schemas.openxmlformats.org/officeDocument/2006/relationships/slideLayout" Target="../slideLayouts/slideLayout29.xml"></Relationship><Relationship Id="rId6" Type="http://schemas.openxmlformats.org/officeDocument/2006/relationships/slideLayout" Target="../slideLayouts/slideLayout30.xml"></Relationship><Relationship Id="rId7" Type="http://schemas.openxmlformats.org/officeDocument/2006/relationships/slideLayout" Target="../slideLayouts/slideLayout31.xml"></Relationship><Relationship Id="rId8" Type="http://schemas.openxmlformats.org/officeDocument/2006/relationships/slideLayout" Target="../slideLayouts/slideLayout32.xml"></Relationship><Relationship Id="rId9" Type="http://schemas.openxmlformats.org/officeDocument/2006/relationships/slideLayout" Target="../slideLayouts/slideLayout33.xml"></Relationship><Relationship Id="rId10" Type="http://schemas.openxmlformats.org/officeDocument/2006/relationships/slideLayout" Target="../slideLayouts/slideLayout34.xml"></Relationship><Relationship Id="rId11" Type="http://schemas.openxmlformats.org/officeDocument/2006/relationships/slideLayout" Target="../slideLayouts/slideLayout35.xml"></Relationship><Relationship Id="rId12" Type="http://schemas.openxmlformats.org/officeDocument/2006/relationships/theme" Target="../theme/theme3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94043-E4A7-4AED-AF95-7630C9DA13A5}" type="datetimeFigureOut">
              <a:rPr lang="ko-KR" altLang="en-US" smtClean="0"/>
              <a:pPr/>
              <a:t>2021-04-12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169298-2EF8-43E7-81D6-D614A3CBE97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편집합니다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둘째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셋째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넷째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 0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8140" cy="1328420"/>
          </a:xfrm>
          <a:prstGeom prst="rect"/>
        </p:spPr>
        <p:txBody>
          <a:bodyPr wrap="square" lIns="91440" tIns="45720" rIns="91440" bIns="45720" vert="horz" anchor="ctr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>
                <a:latin typeface="맑은 고딕" charset="0"/>
                <a:ea typeface="맑은 고딕" charset="0"/>
              </a:rPr>
              <a:t>마스터 제목 스타일 편집</a:t>
            </a:r>
          </a:p>
        </p:txBody>
      </p:sp>
      <p:sp>
        <p:nvSpPr>
          <p:cNvPr id="3" name="Rect 0"/>
          <p:cNvSpPr txBox="1">
            <a:spLocks/>
          </p:cNvSpPr>
          <p:nvPr>
            <p:ph type="body"/>
          </p:nvPr>
        </p:nvSpPr>
        <p:spPr>
          <a:xfrm rot="0">
            <a:off x="838200" y="1825625"/>
            <a:ext cx="10518140" cy="435419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latinLnBrk="0"/>
            <a:r>
              <a:rPr>
                <a:latin typeface="맑은 고딕" charset="0"/>
                <a:ea typeface="맑은 고딕" charset="0"/>
              </a:rPr>
              <a:t>마스터 텍스트 스타일을 편집하려면 클릭</a:t>
            </a:r>
          </a:p>
          <a:p>
            <a:pPr marL="685800" indent="-228600" latinLnBrk="0"/>
            <a:r>
              <a:rPr>
                <a:latin typeface="맑은 고딕" charset="0"/>
                <a:ea typeface="맑은 고딕" charset="0"/>
              </a:rPr>
              <a:t>두 번째 수준</a:t>
            </a:r>
          </a:p>
          <a:p>
            <a:pPr marL="1143000" indent="-228600" latinLnBrk="0"/>
            <a:r>
              <a:rPr>
                <a:latin typeface="맑은 고딕" charset="0"/>
                <a:ea typeface="맑은 고딕" charset="0"/>
              </a:rPr>
              <a:t>세 번째 수준</a:t>
            </a:r>
          </a:p>
          <a:p>
            <a:pPr marL="1600200" indent="-228600" latinLnBrk="0"/>
            <a:r>
              <a:rPr>
                <a:latin typeface="맑은 고딕" charset="0"/>
                <a:ea typeface="맑은 고딕" charset="0"/>
              </a:rPr>
              <a:t>네 번째 수준</a:t>
            </a:r>
          </a:p>
          <a:p>
            <a:pPr marL="2057400" indent="-228600" latinLnBrk="0"/>
            <a:r>
              <a:rPr>
                <a:latin typeface="맑은 고딕" charset="0"/>
                <a:ea typeface="맑은 고딕" charset="0"/>
              </a:rPr>
              <a:t>다섯 번째 수준</a:t>
            </a:r>
          </a:p>
        </p:txBody>
      </p:sp>
      <p:sp>
        <p:nvSpPr>
          <p:cNvPr id="4" name="Rect 0"/>
          <p:cNvSpPr txBox="1">
            <a:spLocks/>
          </p:cNvSpPr>
          <p:nvPr>
            <p:ph type="dt"/>
          </p:nvPr>
        </p:nvSpPr>
        <p:spPr>
          <a:xfrm rot="0">
            <a:off x="8382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datetime1">
              <a:rPr lang="ko-KR" altLang="en-US"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2021-03-15</a:t>
            </a:fld>
          </a:p>
        </p:txBody>
      </p:sp>
      <p:sp>
        <p:nvSpPr>
          <p:cNvPr id="5" name="Rect 0"/>
          <p:cNvSpPr txBox="1">
            <a:spLocks/>
          </p:cNvSpPr>
          <p:nvPr>
            <p:ph type="ftr"/>
          </p:nvPr>
        </p:nvSpPr>
        <p:spPr>
          <a:xfrm rot="0">
            <a:off x="4038600" y="6356350"/>
            <a:ext cx="411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</a:p>
        </p:txBody>
      </p:sp>
      <p:sp>
        <p:nvSpPr>
          <p:cNvPr id="6" name="Rect 0"/>
          <p:cNvSpPr txBox="1">
            <a:spLocks/>
          </p:cNvSpPr>
          <p:nvPr>
            <p:ph type="sldNum"/>
          </p:nvPr>
        </p:nvSpPr>
        <p:spPr>
          <a:xfrm rot="0">
            <a:off x="8610600" y="6356350"/>
            <a:ext cx="27457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latinLnBrk="0">
              <a:buFontTx/>
              <a:buNone/>
            </a:pPr>
            <a:fld id="{B9320F77-B9A0-41C5-862A-B4B631284C64}" type="slidenum">
              <a:rPr>
                <a:solidFill>
                  <a:srgbClr val="000000">
                    <a:tint val="75000"/>
                  </a:srgbClr>
                </a:solidFill>
                <a:latin typeface="맑은 고딕" charset="0"/>
                <a:ea typeface="맑은 고딕" charset="0"/>
              </a:rPr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marL="0" indent="0" defTabSz="914400" latinLnBrk="1">
        <a:buNone/>
        <a:defRPr lang="ko-KR" smtClean="0" sz="4400" baseline="0">
          <a:solidFill>
            <a:schemeClr val="tx1"/>
          </a:solidFill>
          <a:latin typeface="+mn-lt"/>
          <a:ea typeface="+mn-ea"/>
          <a:cs typeface="+mn-cs"/>
        </a:defRPr>
      </a:lvl1pPr>
    </p:titleStyle>
    <p:bodyStyle>
      <a:lvl1pPr algn="l" marL="342900" indent="-342900" defTabSz="914400" latinLnBrk="1">
        <a:spcBef>
          <a:spcPct val="20000"/>
        </a:spcBef>
        <a:buFont typeface="Arial"/>
        <a:buChar char="0"/>
        <a:defRPr lang="ko-KR" smtClean="0" sz="2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742950" indent="-285750" defTabSz="914400" latinLnBrk="1">
        <a:buChar char="-"/>
        <a:defRPr lang="ko-KR" smtClean="0" sz="2400"/>
      </a:lvl2pPr>
      <a:lvl3pPr lvl="2" marL="1143000" indent="-228600" defTabSz="914400" latinLnBrk="1">
        <a:buChar char="0"/>
        <a:defRPr lang="ko-KR" smtClean="0" sz="2000"/>
      </a:lvl3pPr>
      <a:lvl4pPr lvl="3" marL="1600200" indent="-228600" defTabSz="914400" latinLnBrk="1">
        <a:buChar char="-"/>
        <a:defRPr lang="ko-KR" smtClean="0" sz="1800"/>
      </a:lvl4pPr>
      <a:lvl5pPr lvl="4" marL="2057400" indent="-228600" defTabSz="914400" latinLnBrk="1">
        <a:buChar char="-69"/>
        <a:defRPr lang="ko-KR" smtClean="0" sz="1800"/>
      </a:lvl5pPr>
    </p:bodyStyle>
    <p:otherStyle>
      <a:lvl1pPr algn="l" marL="0" indent="0" defTabSz="914400" latinLnBrk="1">
        <a:buNone/>
        <a:defRPr lang="ko-KR" smtClean="0" sz="1800" baseline="0">
          <a:solidFill>
            <a:schemeClr val="tx1"/>
          </a:solidFill>
          <a:latin typeface="+mn-lt"/>
          <a:ea typeface="+mn-ea"/>
          <a:cs typeface="+mn-cs"/>
        </a:defRPr>
      </a:lvl1pPr>
      <a:lvl2pPr lvl="1" marL="457200" indent="0" defTabSz="914400" latinLnBrk="1">
        <a:defRPr lang="ko-KR" smtClean="0"/>
      </a:lvl2pPr>
      <a:lvl3pPr lvl="2" marL="914400" indent="0" defTabSz="914400" latinLnBrk="1">
        <a:defRPr lang="ko-KR" smtClean="0"/>
      </a:lvl3pPr>
      <a:lvl4pPr lvl="3" marL="1371600" indent="0" defTabSz="914400" latinLnBrk="1">
        <a:defRPr lang="ko-KR" smtClean="0"/>
      </a:lvl4pPr>
      <a:lvl5pPr lvl="4" marL="1828800" indent="0" defTabSz="914400" latinLnBrk="1">
        <a:defRPr lang="ko-KR" smtClean="0"/>
      </a:lvl5pPr>
    </p:otherStyle>
  </p:txStyles>
  <p:timing>
    <p:tnLst>
      <p:par>
        <p:cTn id="1" dur="indefinite" restart="never" nodeType="tmRoot"/>
      </p:par>
    </p:tnLst>
  </p:timing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5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Relationship Id="rId2" Type="http://schemas.openxmlformats.org/officeDocument/2006/relationships/image" Target="../media/fImage106925637041.png"></Relationship><Relationship Id="rId3" Type="http://schemas.openxmlformats.org/officeDocument/2006/relationships/video" Target="../media/media13448477.mp4"></Relationship><Relationship Id="rId4" Type="http://schemas.microsoft.com/office/2007/relationships/media" Target="../media/media13448477.mp4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Relationship Id="rId2" Type="http://schemas.openxmlformats.org/officeDocument/2006/relationships/image" Target="../media/fImage10153393678467.png"></Relationship><Relationship Id="rId3" Type="http://schemas.openxmlformats.org/officeDocument/2006/relationships/video" Target="../media/media22002226.mp4"></Relationship><Relationship Id="rId4" Type="http://schemas.microsoft.com/office/2007/relationships/media" Target="../media/media22002226.mp4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6.xml"></Relationship><Relationship Id="rId2" Type="http://schemas.openxmlformats.org/officeDocument/2006/relationships/image" Target="../media/fImage9015213696334.png"></Relationship><Relationship Id="rId3" Type="http://schemas.openxmlformats.org/officeDocument/2006/relationships/video" Target="../media/media31178506.mp4"></Relationship><Relationship Id="rId4" Type="http://schemas.microsoft.com/office/2007/relationships/media" Target="../media/media31178506.mp4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/>
          </p:cNvSpPr>
          <p:nvPr/>
        </p:nvSpPr>
        <p:spPr>
          <a:xfrm rot="0">
            <a:off x="4493260" y="995680"/>
            <a:ext cx="3242310" cy="3242310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>
                <a:solidFill>
                  <a:srgbClr val="E9B7B5"/>
                </a:solidFill>
                <a:latin typeface="맑은 고딕" charset="0"/>
                <a:ea typeface="맑은 고딕" charset="0"/>
              </a:rPr>
              <a:t>IoT시스템 </a:t>
            </a:r>
            <a:endParaRPr lang="ko-KR" altLang="en-US" sz="4000">
              <a:solidFill>
                <a:srgbClr val="E9B7B5"/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lang="ko-KR"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7</a:t>
            </a:r>
            <a:r>
              <a:rPr sz="4000">
                <a:solidFill>
                  <a:srgbClr val="FFFFFF">
                    <a:lumMod val="65000"/>
                  </a:srgbClr>
                </a:solidFill>
                <a:latin typeface="맑은 고딕" charset="0"/>
                <a:ea typeface="맑은 고딕" charset="0"/>
              </a:rPr>
              <a:t>주차 과제</a:t>
            </a:r>
            <a:endParaRPr lang="ko-KR" altLang="en-US" sz="4000">
              <a:solidFill>
                <a:srgbClr val="FFFFFF">
                  <a:lumMod val="6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7" name="Rect 0"/>
          <p:cNvSpPr>
            <a:spLocks/>
          </p:cNvSpPr>
          <p:nvPr/>
        </p:nvSpPr>
        <p:spPr>
          <a:xfrm rot="0">
            <a:off x="3065145" y="4443095"/>
            <a:ext cx="6727190" cy="1508125"/>
          </a:xfrm>
          <a:prstGeom prst="rect"/>
        </p:spPr>
        <p:txBody>
          <a:bodyPr wrap="square" lIns="91440" tIns="45720" rIns="91440" bIns="45720" vert="horz" anchor="t">
            <a:sp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반 YA 학번: 20202296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r>
              <a:rPr sz="40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이름: 전채린 </a:t>
            </a:r>
            <a:endParaRPr lang="ko-KR" altLang="en-US" sz="40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1200" i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1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동영상이나 사진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2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V20210416_195838000_0630DDC7-0294-41C5-98DF-F71830D8783A" descr="C:/Users/chaer/AppData/Roaming/PolarisOffice/ETemp/17952_17238088/fImage106925637041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81685" y="1135380"/>
            <a:ext cx="10605135" cy="49752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47980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3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Rect 0"/>
          <p:cNvSpPr txBox="1">
            <a:spLocks/>
          </p:cNvSpPr>
          <p:nvPr/>
        </p:nvSpPr>
        <p:spPr>
          <a:xfrm rot="0">
            <a:off x="845185" y="1283335"/>
            <a:ext cx="4572635" cy="415353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#include &lt;Wire.h&gt;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#include &lt;LiquidCrystal_I2C.h&gt;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#define trigPin 13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#define echoPin 12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LiquidCrystal_I2C lcd(0x27, 16, 2);  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void setup()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{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Serial.begin(9600);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pinMode(trigPin, OUTPUT);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pinMode(echoPin, INPUT);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lcd.begin();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lcd.backlight();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}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Rect 0"/>
          <p:cNvSpPr txBox="1">
            <a:spLocks/>
          </p:cNvSpPr>
          <p:nvPr/>
        </p:nvSpPr>
        <p:spPr>
          <a:xfrm rot="0">
            <a:off x="6094095" y="1285240"/>
            <a:ext cx="4572635" cy="249237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long microsecondsToInches(long microseconds)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{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According to Parallax's datasheet for the PING))), there are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73.746 microseconds per inch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return microseconds / 74 / 2;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}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47980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4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텍스트 상자 9"/>
          <p:cNvSpPr txBox="1">
            <a:spLocks/>
          </p:cNvSpPr>
          <p:nvPr/>
        </p:nvSpPr>
        <p:spPr>
          <a:xfrm rot="0">
            <a:off x="874395" y="1268730"/>
            <a:ext cx="4572635" cy="332295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long microsecondsToCentimeters(long microseconds)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{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The speed of sound is 340 m/s or 29 microseconds per centimeter.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The ping travels out and back, so to find the distance of the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object we take half of the distance travelled.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return microseconds / 29 / 2;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}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10"/>
          <p:cNvSpPr txBox="1">
            <a:spLocks/>
          </p:cNvSpPr>
          <p:nvPr/>
        </p:nvSpPr>
        <p:spPr>
          <a:xfrm rot="0">
            <a:off x="6094095" y="1270635"/>
            <a:ext cx="5307330" cy="276923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void loop()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{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long duration, inches, cm;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digitalWrite(trigPin, LOW);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delayMicroseconds(2);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digitalWrite(trigPin, HIGH);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delayMicroseconds(10);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digitalWrite(trigPin, LOW);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duration = pulseIn(echoPin, HIGH);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47980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실습1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스케치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5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Rect 0"/>
          <p:cNvSpPr txBox="1">
            <a:spLocks/>
          </p:cNvSpPr>
          <p:nvPr/>
        </p:nvSpPr>
        <p:spPr>
          <a:xfrm rot="0">
            <a:off x="845185" y="1283335"/>
            <a:ext cx="5069840" cy="4153535"/>
          </a:xfrm>
          <a:prstGeom prst="rect"/>
          <a:noFill/>
        </p:spPr>
        <p:txBody>
          <a:bodyPr wrap="square" lIns="0" tIns="0" rIns="0" bIns="0" vert="horz" anchor="t">
            <a:noAutofit/>
          </a:bodyPr>
          <a:lstStyle/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// convert the time into a distance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inches = microsecondsToInches(duration);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cm = microsecondsToCentimeters(duration);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lcd.clear();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Serial.print(inches);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Serial.print(" inch, ");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Serial.print(cm);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Serial.println(" cm");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lcd.print(inches);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lcd.print(" inch, ");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lcd.print(cm);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lcd.print(" cm");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    delay(1000);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hangingPunct="1"/>
            <a:r>
              <a:rPr sz="1800">
                <a:latin typeface="맑은 고딕" charset="0"/>
                <a:ea typeface="맑은 고딕" charset="0"/>
              </a:rPr>
              <a:t>}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2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6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0" name="비디오 5" descr="C:/Users/chaer/AppData/Roaming/PolarisOffice/ETemp/17952_17238088/fImage10153393678467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10895" y="1179830"/>
            <a:ext cx="10575925" cy="49307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 0"/>
          <p:cNvSpPr>
            <a:spLocks/>
          </p:cNvSpPr>
          <p:nvPr/>
        </p:nvSpPr>
        <p:spPr>
          <a:xfrm rot="0">
            <a:off x="409575" y="362585"/>
            <a:ext cx="11375390" cy="6020435"/>
          </a:xfrm>
          <a:prstGeom prst="rect"/>
          <a:solidFill>
            <a:schemeClr val="bg1"/>
          </a:solidFill>
          <a:ln w="187325" cap="flat" cmpd="sng">
            <a:gradFill rotWithShape="1">
              <a:gsLst>
                <a:gs pos="50000">
                  <a:srgbClr val="EFCCCA"/>
                </a:gs>
                <a:gs pos="50000">
                  <a:schemeClr val="bg1">
                    <a:lumMod val="85000"/>
                  </a:schemeClr>
                </a:gs>
              </a:gsLst>
              <a:lin ang="6600000"/>
            </a:gradFill>
            <a:prstDash val="solid"/>
          </a:ln>
          <a:effectLst>
            <a:outerShdw sx="97000" sy="97000" blurRad="431800" dist="241300" dir="5400000" rotWithShape="0" algn="t">
              <a:srgbClr val="000000">
                <a:alpha val="29803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t">
            <a:noAutofit/>
          </a:bodyPr>
          <a:lstStyle/>
          <a:p>
            <a:pPr marL="0" indent="0" rtl="0" algn="ctr" defTabSz="914400" eaLnBrk="1" latinLnBrk="0" hangingPunct="1">
              <a:buFontTx/>
              <a:buNone/>
            </a:pP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실습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3</a:t>
            </a:r>
            <a:r>
              <a:rPr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 </a:t>
            </a:r>
            <a:r>
              <a:rPr lang="ko-KR" sz="2800" i="1" b="1">
                <a:solidFill>
                  <a:srgbClr val="000000">
                    <a:lumMod val="50000"/>
                    <a:lumOff val="50000"/>
                  </a:srgbClr>
                </a:solidFill>
                <a:latin typeface="맑은 고딕" charset="0"/>
                <a:ea typeface="맑은 고딕" charset="0"/>
              </a:rPr>
              <a:t>동영상</a:t>
            </a:r>
            <a:endParaRPr lang="ko-KR" altLang="en-US" sz="2800" i="1" b="1">
              <a:solidFill>
                <a:srgbClr val="000000">
                  <a:lumMod val="50000"/>
                  <a:lumOff val="50000"/>
                </a:srgbClr>
              </a:solidFill>
              <a:latin typeface="맑은 고딕" charset="0"/>
              <a:ea typeface="맑은 고딕" charset="0"/>
            </a:endParaRPr>
          </a:p>
          <a:p>
            <a:pPr marL="0" indent="0" rtl="0" algn="ctr" defTabSz="914400" eaLnBrk="1" latinLnBrk="0" hangingPunct="1">
              <a:buFontTx/>
              <a:buNone/>
            </a:pPr>
            <a:endParaRPr lang="ko-KR" altLang="en-US" sz="900">
              <a:solidFill>
                <a:srgbClr val="FFFFFF">
                  <a:lumMod val="75000"/>
                </a:srgb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Rect 0"/>
          <p:cNvSpPr txBox="1">
            <a:spLocks/>
          </p:cNvSpPr>
          <p:nvPr>
            <p:ph type="sldNum"/>
          </p:nvPr>
        </p:nvSpPr>
        <p:spPr>
          <a:xfrm rot="0">
            <a:off x="8721725" y="6007100"/>
            <a:ext cx="2847340" cy="367665"/>
          </a:xfrm>
          <a:prstGeom prst="rect"/>
        </p:spPr>
        <p:txBody>
          <a:bodyPr wrap="square" lIns="91440" tIns="45720" rIns="91440" bIns="45720" vert="horz" anchor="ctr">
            <a:noAutofit/>
          </a:bodyPr>
          <a:lstStyle/>
          <a:p>
            <a:pPr marL="0" indent="0" rtl="0" algn="r" defTabSz="914400" eaLnBrk="1" latinLnBrk="0" hangingPunct="1">
              <a:buFontTx/>
              <a:buNone/>
            </a:pPr>
            <a:fld id="{B9320F77-B9A0-41C5-862A-B4B631284C64}" type="slidenum">
              <a:rPr sz="1400" b="1">
                <a:solidFill>
                  <a:srgbClr val="000000"/>
                </a:solidFill>
                <a:effectLst>
                  <a:outerShdw sx="100000" sy="100000" blurRad="38100" dist="38100" dir="2700000" rotWithShape="1" algn="tl">
                    <a:srgbClr val="C0C0C0"/>
                  </a:outerShdw>
                </a:effectLst>
                <a:latin typeface="맑은 고딕" charset="0"/>
                <a:ea typeface="맑은 고딕" charset="0"/>
              </a:rPr>
              <a:t>7</a:t>
            </a:fld>
            <a:endParaRPr lang="ko-KR" altLang="en-US" sz="1400" b="1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2" name="비디오 7" descr="C:/Users/chaer/AppData/Roaming/PolarisOffice/ETemp/17952_17238088/fImage9015213696334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66445" y="1120775"/>
            <a:ext cx="10650220" cy="497522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AppVersion>12.000</AppVersion>
  <Characters>0</Characters>
  <CharactersWithSpaces>0</CharactersWithSpaces>
  <DocSecurity>0</DocSecurity>
  <HyperlinksChanged>false</HyperlinksChanged>
  <Lines>0</Lines>
  <LinksUpToDate>false</LinksUpToDate>
  <Pages>7</Pages>
  <Paragraphs>12</Paragraphs>
  <Words>47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Hoon ki Kim</dc:creator>
  <cp:lastModifiedBy>PC</cp:lastModifiedBy>
  <dc:title>슬라이드 1</dc:title>
  <cp:version>9.102.62.42430</cp:version>
  <dcterms:modified xsi:type="dcterms:W3CDTF">2021-04-12T05:47:03Z</dcterms:modified>
</cp:coreProperties>
</file>

<file path=docProps/thumbnail.jpeg>
</file>